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70" d="100"/>
          <a:sy n="70" d="100"/>
        </p:scale>
        <p:origin x="876" y="9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3/27/2024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 Deceptively Spacious Four Bedroom Detached Chalet Style Bungalow Enjoying An Enviable 'Avenues' Location With Generously Sized Gardens, Ample Parking And Garage</a:t>
            </a:r>
            <a:endParaRPr lang="en-GB" sz="125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Entrance Porch &amp; Spacious Reception Hall • Lounge • 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Kitchen/Breakfast Room • Two Ground Floor Double Bedrooms • Ground Floor Bath/Shower Room • Separate WC • Two First Floor Double </a:t>
            </a:r>
            <a:r>
              <a:rPr lang="en-GB" sz="1200">
                <a:solidFill>
                  <a:srgbClr val="000000"/>
                </a:solidFill>
                <a:effectLst/>
                <a:latin typeface="Helvetica" panose="020B0604020202020204" pitchFamily="34" charset="0"/>
                <a:ea typeface="Times New Roman" panose="02020603050405020304" pitchFamily="18" charset="0"/>
                <a:cs typeface="HelveticaNeueLT-Roman"/>
              </a:rPr>
              <a:t>Bedrooms • First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Floor Shower Room/WC • Gas Central Heating • Double Glazed Windows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No Onward Chain • Viewing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750,000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8 Cranford Close, Exmouth, EX8 2HR</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3" name="Picture 4">
            <a:extLst>
              <a:ext uri="{FF2B5EF4-FFF2-40B4-BE49-F238E27FC236}">
                <a16:creationId xmlns:a16="http://schemas.microsoft.com/office/drawing/2014/main" id="{9162BC21-1F6F-0591-7F29-819E9E3C54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047" y="549924"/>
            <a:ext cx="3091300" cy="2444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53CA5138-3212-4094-92AF-1E170968DD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071" y="549925"/>
            <a:ext cx="3159624" cy="2444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DE14137E-9DD8-B7AC-C899-06B11A2019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47" y="3129706"/>
            <a:ext cx="3091300" cy="21500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1110F61A-76D8-0D35-2C3B-DA4553F06F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2165" y="3136204"/>
            <a:ext cx="3134530" cy="21435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2AD8B831-BCAE-6D82-62D3-6F15B59B157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543" y="5401399"/>
            <a:ext cx="308280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a:extLst>
              <a:ext uri="{FF2B5EF4-FFF2-40B4-BE49-F238E27FC236}">
                <a16:creationId xmlns:a16="http://schemas.microsoft.com/office/drawing/2014/main" id="{035DFD86-D9EE-6E40-0CF9-225456C34C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02166" y="5417177"/>
            <a:ext cx="3134530" cy="22003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a:extLst>
              <a:ext uri="{FF2B5EF4-FFF2-40B4-BE49-F238E27FC236}">
                <a16:creationId xmlns:a16="http://schemas.microsoft.com/office/drawing/2014/main" id="{6B57A9A7-7170-A53A-7BA7-4C9084B62B1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3399" y="7697738"/>
            <a:ext cx="2609941" cy="19574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8120F5E-54EB-860F-0575-C352AFC9B9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46250" y="2630000"/>
            <a:ext cx="6349851" cy="44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574316"/>
          </a:xfrm>
          <a:prstGeom prst="rect">
            <a:avLst/>
          </a:prstGeom>
          <a:noFill/>
        </p:spPr>
        <p:txBody>
          <a:bodyPr wrap="square" rtlCol="0">
            <a:spAutoFit/>
          </a:bodyPr>
          <a:lstStyle/>
          <a:p>
            <a:pPr algn="ctr"/>
            <a:r>
              <a:rPr lang="en-GB" sz="1400" b="1" dirty="0">
                <a:solidFill>
                  <a:srgbClr val="333333"/>
                </a:solidFill>
                <a:effectLst/>
                <a:ea typeface="Times New Roman" panose="02020603050405020304" pitchFamily="18" charset="0"/>
                <a:cs typeface="Helvetica" panose="020B0604020202020204" pitchFamily="34" charset="0"/>
              </a:rPr>
              <a:t>8 Cranford Close, Exmouth, EX8 2HR</a:t>
            </a:r>
          </a:p>
          <a:p>
            <a:pPr algn="ctr"/>
            <a:endParaRPr lang="en-GB" sz="1200" dirty="0">
              <a:solidFill>
                <a:srgbClr val="333333"/>
              </a:solidFill>
              <a:effectLst/>
              <a:ea typeface="Times New Roman" panose="02020603050405020304" pitchFamily="18"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THE ACCOMMODATION COMPRISES:</a:t>
            </a:r>
            <a:r>
              <a:rPr lang="en-GB" sz="1200" dirty="0">
                <a:latin typeface="Helvetica" panose="020B0604020202020204" pitchFamily="34" charset="0"/>
                <a:cs typeface="Helvetica" panose="020B0604020202020204" pitchFamily="34" charset="0"/>
              </a:rPr>
              <a:t> Double glazed front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ENTRANCE PORCH: </a:t>
            </a:r>
            <a:r>
              <a:rPr lang="en-GB" sz="1200" dirty="0">
                <a:latin typeface="Helvetica" panose="020B0604020202020204" pitchFamily="34" charset="0"/>
                <a:cs typeface="Helvetica" panose="020B0604020202020204" pitchFamily="34" charset="0"/>
              </a:rPr>
              <a:t>Wall lighting; inner glazed door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SPACIOUS RECEPTION HALL: </a:t>
            </a:r>
            <a:r>
              <a:rPr lang="en-GB" sz="1200" dirty="0">
                <a:latin typeface="Helvetica" panose="020B0604020202020204" pitchFamily="34" charset="0"/>
                <a:cs typeface="Helvetica" panose="020B0604020202020204" pitchFamily="34" charset="0"/>
              </a:rPr>
              <a:t>A fine entrance to the property with staircase rising to first floor landing with understairs cupboard beneath; cupboard housing Worcester gas boiler with light; radiator with shelf over; wall lighting.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5.16m x 4.32m (16'11" x 14'2") Double glazed windows to front and side aspects; radiator; living flame coal effect gas fire housing in fire surround; television point; feature arched wall recess with glass shelving; opening to:</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DINING ROOM:</a:t>
            </a:r>
            <a:r>
              <a:rPr lang="en-GB" sz="1200" dirty="0">
                <a:latin typeface="Helvetica" panose="020B0604020202020204" pitchFamily="34" charset="0"/>
                <a:cs typeface="Helvetica" panose="020B0604020202020204" pitchFamily="34" charset="0"/>
              </a:rPr>
              <a:t> 3.61m x 3.51m (11'10" x 11'6") Double glazed sliding doors to rear covered patio sun terrace; radiator with shelf over; ceiling wall lighting.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KITCHEN/BREAKFAST ROOM:</a:t>
            </a:r>
            <a:r>
              <a:rPr lang="en-GB" sz="1200" dirty="0">
                <a:latin typeface="Helvetica" panose="020B0604020202020204" pitchFamily="34" charset="0"/>
                <a:cs typeface="Helvetica" panose="020B0604020202020204" pitchFamily="34" charset="0"/>
              </a:rPr>
              <a:t> 3.71m x 3.63m (12'2" x 11'11") (Accessed from Dining Room &amp; Reception Hall) Fitted with a range of pattern worktop surfaces with cupboards, drawer units, plumbing for an automatic washing machine and appliance space beneath with tiled surrounds; plumbing and space for dishwasher; inset one and a quarter bowl sink unit; gas cooker point; wall mounted cupboards; ceiling spotlighting; double glazed window to rear aspect; radiator with shelf over.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GROUND FLOOR BEDROOM ONE:</a:t>
            </a:r>
            <a:r>
              <a:rPr lang="en-GB" sz="1200" dirty="0">
                <a:latin typeface="Helvetica" panose="020B0604020202020204" pitchFamily="34" charset="0"/>
                <a:cs typeface="Helvetica" panose="020B0604020202020204" pitchFamily="34" charset="0"/>
              </a:rPr>
              <a:t> 3.94m x 3.76m (12'11" x 12'4") Double glazed window to front aspect; radiator; built-in range of quality wardrobes incorporating dressing table with mirror over and display lighting; wall lighting.</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GROUND FLOOR BEDROOM TWO:</a:t>
            </a:r>
            <a:r>
              <a:rPr lang="en-GB" sz="1200" dirty="0">
                <a:latin typeface="Helvetica" panose="020B0604020202020204" pitchFamily="34" charset="0"/>
                <a:cs typeface="Helvetica" panose="020B0604020202020204" pitchFamily="34" charset="0"/>
              </a:rPr>
              <a:t> 3.66m x 3.61m (12'0" x 11'10") Double glazed window to rear aspect; radiator; built-in wardrobes incorporating dressing table with mirror over and vanity wash hand basin with mirror over.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GROUND FLOOR BATHROOM/SHOWER ROOM:</a:t>
            </a:r>
            <a:r>
              <a:rPr lang="en-GB" sz="1200" dirty="0">
                <a:latin typeface="Helvetica" panose="020B0604020202020204" pitchFamily="34" charset="0"/>
                <a:cs typeface="Helvetica" panose="020B0604020202020204" pitchFamily="34" charset="0"/>
              </a:rPr>
              <a:t> 3.02m x 2.06m (9'11" x 6'9") Bath with shower over; shower curtain and rail; ease of access shower cubicle with splashback walls; vanity wash hand basin with mirror over and mirror fronted medicine cabinets; electric towel rail; radiator; double glazed window with pattern glass.</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FIRST FLOOR GALLERIED LANDING: </a:t>
            </a:r>
            <a:r>
              <a:rPr lang="en-GB" sz="1200" dirty="0">
                <a:latin typeface="Helvetica" panose="020B0604020202020204" pitchFamily="34" charset="0"/>
                <a:cs typeface="Helvetica" panose="020B0604020202020204" pitchFamily="34" charset="0"/>
              </a:rPr>
              <a:t>Velux window; display area of stairwell recess; access to roof eaves space.</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THREE: </a:t>
            </a:r>
            <a:r>
              <a:rPr lang="en-GB" sz="1200" dirty="0">
                <a:latin typeface="Helvetica" panose="020B0604020202020204" pitchFamily="34" charset="0"/>
                <a:cs typeface="Helvetica" panose="020B0604020202020204" pitchFamily="34" charset="0"/>
              </a:rPr>
              <a:t>3.96m x 3.48m (13'0" x 11'5") Double glazed window to side aspect; built-in wardrobes incorporating dressing table; gas convector heater.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BEDROOM FOUR:</a:t>
            </a:r>
            <a:r>
              <a:rPr lang="en-GB" sz="1200" dirty="0">
                <a:latin typeface="Helvetica" panose="020B0604020202020204" pitchFamily="34" charset="0"/>
                <a:cs typeface="Helvetica" panose="020B0604020202020204" pitchFamily="34" charset="0"/>
              </a:rPr>
              <a:t> 3.96m x 3.45m (13'0" x 11'4") Double glazed window to side aspect; access to eaves and roof space; two </a:t>
            </a:r>
            <a:r>
              <a:rPr lang="en-GB" sz="1200">
                <a:latin typeface="Helvetica" panose="020B0604020202020204" pitchFamily="34" charset="0"/>
                <a:cs typeface="Helvetica" panose="020B0604020202020204" pitchFamily="34" charset="0"/>
              </a:rPr>
              <a:t>built-in wardrobes; gas </a:t>
            </a:r>
            <a:r>
              <a:rPr lang="en-GB" sz="1200" dirty="0">
                <a:latin typeface="Helvetica" panose="020B0604020202020204" pitchFamily="34" charset="0"/>
                <a:cs typeface="Helvetica" panose="020B0604020202020204" pitchFamily="34" charset="0"/>
              </a:rPr>
              <a:t>convector heater.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SHOWER ROOM/WC: </a:t>
            </a:r>
            <a:r>
              <a:rPr lang="en-GB" sz="1200" dirty="0">
                <a:latin typeface="Helvetica" panose="020B0604020202020204" pitchFamily="34" charset="0"/>
                <a:cs typeface="Helvetica" panose="020B0604020202020204" pitchFamily="34" charset="0"/>
              </a:rPr>
              <a:t>2.59m x 1.96m (8'6" x 6'5") Shower cubicle; vanity wash hand basin; bidet; WC;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 electric towel rail; electric wall heater.</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995044"/>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Located in a quiet cul-de-sac the property is approached via a large decorative stone driveway and parking area ideal for housing numerous cars, boats etc with shrub beds and leading to GARAGE. Patio sun terrace adjoins the front of the property outside lighting. Patio side path and gate gives access to the rear garden. The rear garden is a lovely feature boosting a large patio sun terrace ideal for outside entertaining, lawn area of gardens with flower and shrub beds, summer house, timber shed and outside lighting. Side area of garden with timber shed and gate back round to the front of the property.</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5.94m x 3.07m (19'6" x 10'1") Up and over door; power and light connected; two windows and door to rear garden.</a:t>
            </a:r>
            <a:br>
              <a:rPr lang="en-GB" sz="1200" dirty="0">
                <a:latin typeface="Helvetica" panose="020B0604020202020204" pitchFamily="34" charset="0"/>
                <a:cs typeface="Helvetica" panose="020B0604020202020204" pitchFamily="34" charset="0"/>
              </a:rPr>
            </a:br>
            <a:br>
              <a:rPr lang="en-GB" sz="1200" dirty="0">
                <a:latin typeface="Helvetica" panose="020B0604020202020204" pitchFamily="34" charset="0"/>
                <a:cs typeface="Helvetica" panose="020B0604020202020204" pitchFamily="34" charset="0"/>
              </a:rPr>
            </a:br>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3AD2261D-9BF2-EA37-DBCB-FE2289554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7697" y="3409445"/>
            <a:ext cx="6584902" cy="502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TotalTime>
  <Words>966</Words>
  <Application>Microsoft Office PowerPoint</Application>
  <PresentationFormat>Custom</PresentationFormat>
  <Paragraphs>86</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23</cp:revision>
  <cp:lastPrinted>2024-03-26T09:23:58Z</cp:lastPrinted>
  <dcterms:created xsi:type="dcterms:W3CDTF">2023-03-19T13:39:10Z</dcterms:created>
  <dcterms:modified xsi:type="dcterms:W3CDTF">2024-03-27T11:27:57Z</dcterms:modified>
</cp:coreProperties>
</file>